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ed Hat Text"/>
      <p:regular r:id="rId15"/>
    </p:embeddedFont>
    <p:embeddedFont>
      <p:font typeface="Red Hat Text"/>
      <p:regular r:id="rId16"/>
    </p:embeddedFont>
    <p:embeddedFont>
      <p:font typeface="Red Hat Text"/>
      <p:regular r:id="rId17"/>
    </p:embeddedFont>
    <p:embeddedFont>
      <p:font typeface="Red Hat Text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46371"/>
            <a:ext cx="92447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Convertint Adreces IP a Binari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3820716"/>
            <a:ext cx="92447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conversió d'adreces IP a binari és una habilitat fonamental en el món de les xarxes informàtiques. Aquest procés ens permet entendre millor com funcionen les adreces IP a nivell de màquina.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283518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Explorarem pas a pas com convertir una adreça IP decimal a la seua representació binària, utilitzant l'exemple de l'adreça 192.168.1.13.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6369725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06651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5126" y="6518434"/>
            <a:ext cx="11275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TF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382316" y="6351270"/>
            <a:ext cx="318420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TOMAS FERRANDIS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055608"/>
            <a:ext cx="685800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Estructura d'una Adreça IP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4521637" y="2151936"/>
            <a:ext cx="4499015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4768453" y="239875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Format Decimal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4768453" y="2910007"/>
            <a:ext cx="40053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adreça IP en format decimal consisteix en quatre números separats per punts, cadascun entre 0 i 255.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9267468" y="2151936"/>
            <a:ext cx="4499015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9514284" y="239875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Octets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9514284" y="2910007"/>
            <a:ext cx="40053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número decimal representa un octet (byte), que és un grup de 8 bits en binari.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4521637" y="4983837"/>
            <a:ext cx="4499015" cy="2190036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4768453" y="523065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Rang de Valors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4768453" y="5741908"/>
            <a:ext cx="40053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octet pot representar valors del 0 (00000000 en binari) al 255 (11111111 en binari).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9267468" y="4983837"/>
            <a:ext cx="4499015" cy="2190036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514284" y="523065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Representació Total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9514284" y="5741908"/>
            <a:ext cx="40053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total, una adreça IP utilitza 32 bits per representar els quatre octets en binari.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9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2524958"/>
            <a:ext cx="5350312" cy="486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Convertint el Primer Octet: 192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1205627" y="3260288"/>
            <a:ext cx="22860" cy="4516160"/>
          </a:xfrm>
          <a:prstGeom prst="roundRect">
            <a:avLst>
              <a:gd name="adj" fmla="val 10864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80470" y="3621286"/>
            <a:ext cx="579477" cy="22860"/>
          </a:xfrm>
          <a:prstGeom prst="roundRect">
            <a:avLst>
              <a:gd name="adj" fmla="val 10864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1030784" y="3446502"/>
            <a:ext cx="372547" cy="37254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1181160" y="3515916"/>
            <a:ext cx="7179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127647" y="3425785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Identificar el Valor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127647" y="3768566"/>
            <a:ext cx="11533942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Comencem amb el primer octet de l'adreça IP: 192.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380470" y="4725472"/>
            <a:ext cx="579477" cy="22860"/>
          </a:xfrm>
          <a:prstGeom prst="roundRect">
            <a:avLst>
              <a:gd name="adj" fmla="val 108646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1030784" y="4550688"/>
            <a:ext cx="372547" cy="37254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1152942" y="4620101"/>
            <a:ext cx="12811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127647" y="4529971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Divisió per 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127647" y="4872752"/>
            <a:ext cx="11533942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Dividim 192 entre 2 repetidament, anotant els residus: 192 ÷ 2 = 96 residu 0, 96 ÷ 2 = 48 residu 0, 48 ÷ 2 = 24 residu 0, 24 ÷ 2 = 12 residu 0, 12 ÷ 2 = 6 residu 0, 6 ÷ 2 = 3 residu 0, 3 ÷ 2 = 1 residu 1, 1 ÷ 2 = 0 residu 1.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380470" y="6094571"/>
            <a:ext cx="579477" cy="22860"/>
          </a:xfrm>
          <a:prstGeom prst="roundRect">
            <a:avLst>
              <a:gd name="adj" fmla="val 108646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0784" y="5919788"/>
            <a:ext cx="372547" cy="37254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1148536" y="5989201"/>
            <a:ext cx="13692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2127647" y="5899071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Llegir els Residus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2127647" y="6241852"/>
            <a:ext cx="11533942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Llegim els residus de baix a dalt: 11000000.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380470" y="7198757"/>
            <a:ext cx="579477" cy="22860"/>
          </a:xfrm>
          <a:prstGeom prst="roundRect">
            <a:avLst>
              <a:gd name="adj" fmla="val 108646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1030784" y="7023973"/>
            <a:ext cx="372547" cy="37254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1144845" y="7093387"/>
            <a:ext cx="1444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2127647" y="7003256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Resultat Final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2127647" y="7346037"/>
            <a:ext cx="11533942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primer octet, 192, en binari és 11000000.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30541" y="611267"/>
            <a:ext cx="6217563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Convertint el Segon Octet: 168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41" y="1465183"/>
            <a:ext cx="961430" cy="15382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80340" y="1657469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Valor Inicial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580340" y="2055614"/>
            <a:ext cx="83771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segon octet de l'adreça IP és 168.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541" y="3003471"/>
            <a:ext cx="961430" cy="15382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80340" y="3195757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Procés de Divisió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580340" y="3593902"/>
            <a:ext cx="837711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Dividim 168 entre 2 repetidament: 168 ÷ 2 = 84 residu 0, 84 ÷ 2 = 42 residu 0, 42 ÷ 2 = 21 residu 0, 21 ÷ 2 = 10 residu 1, 10 ÷ 2 = 5 residu 0, 5 ÷ 2 = 2 residu 1, 2 ÷ 2 = 1 residu 0, 1 ÷ 2 = 0 residu 1.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41" y="4541758"/>
            <a:ext cx="961430" cy="15382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80340" y="4734044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Lectura dels Residus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5580340" y="5132189"/>
            <a:ext cx="83771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Llegim els residus de baix a dalt per obtenir la representació binària.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41" y="6080046"/>
            <a:ext cx="961430" cy="15382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80340" y="6272332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Resultat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5580340" y="6670477"/>
            <a:ext cx="83771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segon octet, 168, en binari és 10101000.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9541"/>
            <a:ext cx="721221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Convertint el Tercer Octet: 1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Valor Decimal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99264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tercer octet de l'adreça IP és 1, que és un valor molt simple de convertir a binari.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Procés de Conversió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3992642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convertir 1 a binari, només necessitem una divisió: 1 ÷ 2 = 0 residu 1. Com que el quocient ja és 0, el procés s'atura aquí.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Completant l'Octet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399264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Afegim zeros a l'esquerra per completar els 8 bits de l'octet: 00000001. Això és important per mantenir la consistència en la representació de l'adreça IP.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1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258741"/>
            <a:ext cx="6445925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Convertint el Quart Octet: 13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68693" y="4528185"/>
            <a:ext cx="12692896" cy="30480"/>
          </a:xfrm>
          <a:prstGeom prst="roundRect">
            <a:avLst>
              <a:gd name="adj" fmla="val 105163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2459950" y="4528185"/>
            <a:ext cx="30480" cy="747832"/>
          </a:xfrm>
          <a:prstGeom prst="roundRect">
            <a:avLst>
              <a:gd name="adj" fmla="val 105163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2234803" y="4287798"/>
            <a:ext cx="480774" cy="48077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2428875" y="4377333"/>
            <a:ext cx="926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218128" y="5489734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Valor Inicial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182291" y="5932170"/>
            <a:ext cx="2585799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quart i últim octet de l'adreça IP és 13.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686544" y="4528185"/>
            <a:ext cx="30480" cy="747832"/>
          </a:xfrm>
          <a:prstGeom prst="roundRect">
            <a:avLst>
              <a:gd name="adj" fmla="val 105163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5461397" y="4287798"/>
            <a:ext cx="480774" cy="48077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5619036" y="4377333"/>
            <a:ext cx="16537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4444722" y="5489734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Divisió Seqüencial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408884" y="5932170"/>
            <a:ext cx="2585799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Dividim 13 entre 2 repetidament: 13 ÷ 2 = 6 residu 1, 6 ÷ 2 = 3 residu 0, 3 ÷ 2 = 1 residu 1, 1 ÷ 2 = 0 residu 1.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913138" y="4528185"/>
            <a:ext cx="30480" cy="747832"/>
          </a:xfrm>
          <a:prstGeom prst="roundRect">
            <a:avLst>
              <a:gd name="adj" fmla="val 105163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991" y="4287798"/>
            <a:ext cx="480774" cy="48077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8839914" y="4377333"/>
            <a:ext cx="17680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71316" y="5489734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Lectura dels Residus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35478" y="5932170"/>
            <a:ext cx="2585799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Llegim els residus de baix a dalt: 1101.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139732" y="4528185"/>
            <a:ext cx="30480" cy="747832"/>
          </a:xfrm>
          <a:prstGeom prst="roundRect">
            <a:avLst>
              <a:gd name="adj" fmla="val 105163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11914584" y="4287798"/>
            <a:ext cx="480774" cy="48077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12061746" y="4377333"/>
            <a:ext cx="1864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0898029" y="5489734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Completar l'Octet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0862072" y="5932170"/>
            <a:ext cx="2585918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Afegim zeros a l'esquerra per obtenir els 8 bits: 00001101.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510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Combinant els Octets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881432"/>
            <a:ext cx="9244727" cy="3563064"/>
          </a:xfrm>
          <a:prstGeom prst="roundRect">
            <a:avLst>
              <a:gd name="adj" fmla="val 103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896672"/>
            <a:ext cx="921329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7165" y="3052405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Octet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201716" y="3052405"/>
            <a:ext cx="25694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Decimal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272457" y="3052405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Binari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603188"/>
            <a:ext cx="9213294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7165" y="3758922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201716" y="3758922"/>
            <a:ext cx="25694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72457" y="3758922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11000000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4309705"/>
            <a:ext cx="921329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7165" y="4465439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201716" y="4465439"/>
            <a:ext cx="25694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168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272457" y="4465439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10101000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016222"/>
            <a:ext cx="9213294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7165" y="5171956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201716" y="5171956"/>
            <a:ext cx="25694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272457" y="5171956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00000001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277" y="5722739"/>
            <a:ext cx="9213294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127165" y="5878473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4201716" y="5878473"/>
            <a:ext cx="25694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272457" y="5878473"/>
            <a:ext cx="25732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00001101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665678"/>
            <a:ext cx="577750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Resultat Final i Aplicacions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7563" y="1828205"/>
            <a:ext cx="469940" cy="46994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407229" y="1915716"/>
            <a:ext cx="9060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96338" y="1828205"/>
            <a:ext cx="319837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Adreça IP Completa en Binari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96338" y="2260640"/>
            <a:ext cx="7002899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L'adreça IP 192.168.1.13 en binari és: 11000000.10101000.00000001.00001101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7563" y="3373041"/>
            <a:ext cx="469940" cy="46994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6371749" y="3460552"/>
            <a:ext cx="16156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96338" y="3373041"/>
            <a:ext cx="245768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Importància en Xarxes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96338" y="3805476"/>
            <a:ext cx="7002899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Entendre aquesta conversió és crucial per a la configuració de màscares de subxarxa, routing i altres aspectes de la gestió de xarxes.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7563" y="4917877"/>
            <a:ext cx="469940" cy="46994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6153" y="5005388"/>
            <a:ext cx="17276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96338" y="4917877"/>
            <a:ext cx="246852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Aplicacions Pràctiques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96338" y="5350312"/>
            <a:ext cx="7002899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Aquest coneixement s'utilitza en la configuració de firewalls, en la resolució de problemes de connectivitat i en l'optimització del rendiment de la xarxa.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7563" y="6462713"/>
            <a:ext cx="469940" cy="46994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1390" y="6550223"/>
            <a:ext cx="18228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96338" y="6462713"/>
            <a:ext cx="251352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 de les Adreces IP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96338" y="6895148"/>
            <a:ext cx="7002899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Amb l'adopció creixent d'IPv6, la comprensió de la representació binària de les adreces IP serà encara més important per als professionals de xarxes.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2024-09-20T20:02:00Z</dcterms:created>
  <dcterms:modified xsi:type="dcterms:W3CDTF">2024-09-20T20:02:00Z</dcterms:modified>
</cp:coreProperties>
</file>